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4" r:id="rId2"/>
    <p:sldId id="285" r:id="rId3"/>
    <p:sldId id="286" r:id="rId4"/>
    <p:sldId id="284" r:id="rId5"/>
    <p:sldId id="287" r:id="rId6"/>
    <p:sldId id="297" r:id="rId7"/>
    <p:sldId id="288" r:id="rId8"/>
    <p:sldId id="298" r:id="rId9"/>
    <p:sldId id="289" r:id="rId10"/>
    <p:sldId id="302" r:id="rId11"/>
    <p:sldId id="299" r:id="rId12"/>
    <p:sldId id="296" r:id="rId13"/>
    <p:sldId id="290" r:id="rId14"/>
    <p:sldId id="292" r:id="rId15"/>
    <p:sldId id="294" r:id="rId16"/>
    <p:sldId id="293" r:id="rId17"/>
    <p:sldId id="295" r:id="rId18"/>
    <p:sldId id="300" r:id="rId19"/>
    <p:sldId id="30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75376" autoAdjust="0"/>
  </p:normalViewPr>
  <p:slideViewPr>
    <p:cSldViewPr>
      <p:cViewPr varScale="1">
        <p:scale>
          <a:sx n="94" d="100"/>
          <a:sy n="94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06D1-BB6D-7744-8F8C-E67BE7CE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4048291" y="925150"/>
            <a:ext cx="483997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BDF0-3418-6346-8F5C-C1205AF8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4149021" y="3750989"/>
            <a:ext cx="4638509" cy="27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7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C49C9-1B30-9E43-B434-03E18CF2929A}"/>
              </a:ext>
            </a:extLst>
          </p:cNvPr>
          <p:cNvSpPr/>
          <p:nvPr/>
        </p:nvSpPr>
        <p:spPr>
          <a:xfrm>
            <a:off x="4229100" y="1905000"/>
            <a:ext cx="2438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2.98M data points, 58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F57DC-BB60-4C47-8D99-307FD37EBE7A}"/>
              </a:ext>
            </a:extLst>
          </p:cNvPr>
          <p:cNvCxnSpPr>
            <a:stCxn id="10" idx="3"/>
          </p:cNvCxnSpPr>
          <p:nvPr/>
        </p:nvCxnSpPr>
        <p:spPr>
          <a:xfrm>
            <a:off x="2514600" y="2324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95CC53-45B4-3041-AED6-18A2C74E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5" y="5047037"/>
            <a:ext cx="1371600" cy="461665"/>
          </a:xfrm>
        </p:spPr>
        <p:txBody>
          <a:bodyPr/>
          <a:lstStyle/>
          <a:p>
            <a:r>
              <a:rPr lang="en-US" dirty="0"/>
              <a:t>$271,563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F9D8E-7924-1645-A1E6-8EE7804B797F}"/>
              </a:ext>
            </a:extLst>
          </p:cNvPr>
          <p:cNvSpPr txBox="1">
            <a:spLocks/>
          </p:cNvSpPr>
          <p:nvPr/>
        </p:nvSpPr>
        <p:spPr>
          <a:xfrm>
            <a:off x="2277083" y="5060835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$332,724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E3F20F-66A4-B246-8429-471D3BFDF9D7}"/>
              </a:ext>
            </a:extLst>
          </p:cNvPr>
          <p:cNvSpPr txBox="1">
            <a:spLocks/>
          </p:cNvSpPr>
          <p:nvPr/>
        </p:nvSpPr>
        <p:spPr>
          <a:xfrm>
            <a:off x="3941670" y="5060836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$388,880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491F12-6349-9A40-9A05-A0FC65180F47}"/>
              </a:ext>
            </a:extLst>
          </p:cNvPr>
          <p:cNvSpPr txBox="1">
            <a:spLocks/>
          </p:cNvSpPr>
          <p:nvPr/>
        </p:nvSpPr>
        <p:spPr>
          <a:xfrm>
            <a:off x="5638285" y="5066973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$475,325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851A5A-E9AE-CE46-9B04-A3480A632415}"/>
              </a:ext>
            </a:extLst>
          </p:cNvPr>
          <p:cNvSpPr txBox="1">
            <a:spLocks/>
          </p:cNvSpPr>
          <p:nvPr/>
        </p:nvSpPr>
        <p:spPr>
          <a:xfrm>
            <a:off x="7240137" y="5060834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$613,218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D45EEF-7334-C64E-AD1E-906DB5FD0B44}"/>
              </a:ext>
            </a:extLst>
          </p:cNvPr>
          <p:cNvSpPr txBox="1">
            <a:spLocks/>
          </p:cNvSpPr>
          <p:nvPr/>
        </p:nvSpPr>
        <p:spPr>
          <a:xfrm>
            <a:off x="2277083" y="5542292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+$61,161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DBFD96-2858-6A4F-82B5-508F5E53E7C7}"/>
              </a:ext>
            </a:extLst>
          </p:cNvPr>
          <p:cNvSpPr txBox="1">
            <a:spLocks/>
          </p:cNvSpPr>
          <p:nvPr/>
        </p:nvSpPr>
        <p:spPr>
          <a:xfrm>
            <a:off x="3903956" y="5522498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+$56,156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4EAAAD-A951-8744-B95F-CE985E07F9AB}"/>
              </a:ext>
            </a:extLst>
          </p:cNvPr>
          <p:cNvSpPr txBox="1">
            <a:spLocks/>
          </p:cNvSpPr>
          <p:nvPr/>
        </p:nvSpPr>
        <p:spPr>
          <a:xfrm>
            <a:off x="5638285" y="5504301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+$86,445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3BE4D9-0E6B-1F41-8434-6B8B968F1627}"/>
              </a:ext>
            </a:extLst>
          </p:cNvPr>
          <p:cNvSpPr txBox="1">
            <a:spLocks/>
          </p:cNvSpPr>
          <p:nvPr/>
        </p:nvSpPr>
        <p:spPr>
          <a:xfrm>
            <a:off x="7125010" y="5494905"/>
            <a:ext cx="160185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+$137,893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055574-C37A-3443-90E1-9A62B0DE9066}"/>
              </a:ext>
            </a:extLst>
          </p:cNvPr>
          <p:cNvSpPr txBox="1">
            <a:spLocks/>
          </p:cNvSpPr>
          <p:nvPr/>
        </p:nvSpPr>
        <p:spPr>
          <a:xfrm>
            <a:off x="-7961" y="5060833"/>
            <a:ext cx="76996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Avg</a:t>
            </a:r>
            <a:r>
              <a:rPr lang="en-US" dirty="0"/>
              <a:t>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FC033F-BAB7-AF4C-AC4E-37080E503690}"/>
              </a:ext>
            </a:extLst>
          </p:cNvPr>
          <p:cNvSpPr txBox="1">
            <a:spLocks/>
          </p:cNvSpPr>
          <p:nvPr/>
        </p:nvSpPr>
        <p:spPr>
          <a:xfrm>
            <a:off x="884054" y="5542291"/>
            <a:ext cx="13873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Increase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Average house price was converted to mortgage payments using a function to compare buying versus renting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335</Words>
  <Application>Microsoft Macintosh PowerPoint</Application>
  <PresentationFormat>On-screen Show (4:3)</PresentationFormat>
  <Paragraphs>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Average house price was converted to mortgage payments using a function to compare buying versus renting</vt:lpstr>
      <vt:lpstr>Mortgage payments versus rental payments show if you should buy or rent in a given city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average price per layout, as well as most common layouts</vt:lpstr>
      <vt:lpstr>Heatmaps were used to show the average price per layout, as well as most common layouts</vt:lpstr>
      <vt:lpstr>Heatmaps were used to show the average price per layout, as well as most common layouts</vt:lpstr>
      <vt:lpstr>Summary</vt:lpstr>
      <vt:lpstr>Post-Mortem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106</cp:revision>
  <dcterms:created xsi:type="dcterms:W3CDTF">2014-02-19T23:34:34Z</dcterms:created>
  <dcterms:modified xsi:type="dcterms:W3CDTF">2019-04-06T21:05:00Z</dcterms:modified>
</cp:coreProperties>
</file>